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2"/>
    <p:restoredTop sz="78320"/>
  </p:normalViewPr>
  <p:slideViewPr>
    <p:cSldViewPr snapToGrid="0" snapToObjects="1">
      <p:cViewPr varScale="1">
        <p:scale>
          <a:sx n="99" d="100"/>
          <a:sy n="99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03090-B7F8-C743-ADD3-D110BFCFF463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3A4BE-A250-BE4E-9E06-4A84681A9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79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Deze thema’s heb je nodig</a:t>
            </a:r>
            <a:r>
              <a:rPr lang="nl-NL" baseline="0" dirty="0" smtClean="0"/>
              <a:t> voor je eindopdracht.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A4BE-A250-BE4E-9E06-4A84681A983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02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A4BE-A250-BE4E-9E06-4A84681A983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70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</a:t>
            </a:r>
            <a:r>
              <a:rPr lang="nl-NL" baseline="0" dirty="0" smtClean="0"/>
              <a:t> de documentaire voeren ze ook veel gesprekken met </a:t>
            </a:r>
            <a:r>
              <a:rPr lang="nl-NL" baseline="0" dirty="0" err="1" smtClean="0"/>
              <a:t>Lislene</a:t>
            </a:r>
            <a:r>
              <a:rPr lang="nl-NL" baseline="0" dirty="0" smtClean="0"/>
              <a:t>. Hier zie je veel raakvlakken met het vak gesprekstechnieken. Wat zie je hiervan terug?</a:t>
            </a:r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A4BE-A250-BE4E-9E06-4A84681A983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36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A4BE-A250-BE4E-9E06-4A84681A983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32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ahoot.it/" TargetMode="External"/><Relationship Id="rId3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npo.nl/2doc/14-09-2015/KN_1674018#1549eb49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9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hebben een aantal colleges gehad. We hebben de volgende hoofdstukken behandeld:</a:t>
            </a:r>
          </a:p>
          <a:p>
            <a:pPr lvl="1"/>
            <a:r>
              <a:rPr lang="nl-NL" dirty="0" smtClean="0"/>
              <a:t>Thema 1 (methodisch handelen en doelgericht werken)</a:t>
            </a:r>
          </a:p>
          <a:p>
            <a:pPr lvl="1"/>
            <a:r>
              <a:rPr lang="nl-NL" dirty="0" smtClean="0"/>
              <a:t>Thema 2 (vormen van methodische plannen)</a:t>
            </a:r>
          </a:p>
          <a:p>
            <a:pPr lvl="1"/>
            <a:r>
              <a:rPr lang="nl-NL" dirty="0" smtClean="0"/>
              <a:t>Thema 11 (begeleiden)</a:t>
            </a:r>
          </a:p>
          <a:p>
            <a:pPr lvl="1"/>
            <a:r>
              <a:rPr lang="nl-NL" dirty="0" smtClean="0"/>
              <a:t>Thema 12 (ervaringsdeskundigheid)</a:t>
            </a:r>
          </a:p>
          <a:p>
            <a:pPr lvl="1"/>
            <a:r>
              <a:rPr lang="nl-NL" dirty="0" smtClean="0"/>
              <a:t>Thema 13 (cliënt in zijn kracht)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4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Herhaling, </a:t>
            </a:r>
            <a:r>
              <a:rPr lang="nl-NL" dirty="0" err="1" smtClean="0"/>
              <a:t>Kahoot</a:t>
            </a:r>
            <a:r>
              <a:rPr lang="nl-NL" dirty="0" smtClean="0"/>
              <a:t>!</a:t>
            </a:r>
          </a:p>
          <a:p>
            <a:endParaRPr lang="nl-NL" dirty="0"/>
          </a:p>
          <a:p>
            <a:r>
              <a:rPr lang="nl-NL" dirty="0" smtClean="0"/>
              <a:t>Eindopdracht</a:t>
            </a:r>
          </a:p>
          <a:p>
            <a:endParaRPr lang="nl-NL" dirty="0"/>
          </a:p>
          <a:p>
            <a:r>
              <a:rPr lang="nl-NL" dirty="0" smtClean="0"/>
              <a:t>Documentaire</a:t>
            </a:r>
          </a:p>
          <a:p>
            <a:endParaRPr lang="nl-NL" dirty="0"/>
          </a:p>
          <a:p>
            <a:r>
              <a:rPr lang="nl-NL" dirty="0" smtClean="0"/>
              <a:t>Individueel aan de slag</a:t>
            </a:r>
          </a:p>
          <a:p>
            <a:endParaRPr lang="nl-NL" dirty="0"/>
          </a:p>
          <a:p>
            <a:r>
              <a:rPr lang="nl-NL" dirty="0" smtClean="0"/>
              <a:t>Afsluiten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23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Kahoot</a:t>
            </a:r>
            <a:r>
              <a:rPr lang="nl-NL" dirty="0"/>
              <a:t> </a:t>
            </a:r>
            <a:r>
              <a:rPr lang="nl-NL" dirty="0" smtClean="0"/>
              <a:t>over de stof uit de lessen!</a:t>
            </a:r>
          </a:p>
          <a:p>
            <a:r>
              <a:rPr lang="nl-NL" dirty="0" smtClean="0"/>
              <a:t>Begeleidingsstijlen</a:t>
            </a:r>
          </a:p>
          <a:p>
            <a:r>
              <a:rPr lang="nl-NL" dirty="0" smtClean="0"/>
              <a:t>Empowerment</a:t>
            </a:r>
          </a:p>
          <a:p>
            <a:r>
              <a:rPr lang="nl-NL" dirty="0" smtClean="0"/>
              <a:t>Sociaal Netwerk</a:t>
            </a:r>
          </a:p>
          <a:p>
            <a:r>
              <a:rPr lang="nl-NL" dirty="0" smtClean="0"/>
              <a:t>Cyclisch proces</a:t>
            </a:r>
          </a:p>
          <a:p>
            <a:r>
              <a:rPr lang="nl-NL" dirty="0" smtClean="0"/>
              <a:t>Motiveren en stimuleren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www.kahoot.it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612" y="2955611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08" y="1493949"/>
            <a:ext cx="9607640" cy="5048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Als </a:t>
            </a:r>
            <a:r>
              <a:rPr lang="nl-NL" dirty="0"/>
              <a:t>eerste ga je een documentaire over </a:t>
            </a:r>
            <a:r>
              <a:rPr lang="nl-NL" dirty="0" err="1" smtClean="0"/>
              <a:t>Lislene</a:t>
            </a:r>
            <a:r>
              <a:rPr lang="nl-NL" dirty="0" smtClean="0"/>
              <a:t> kijken</a:t>
            </a:r>
            <a:r>
              <a:rPr lang="nl-NL" dirty="0"/>
              <a:t>. Daarbij maak je de volgende opdrachten:</a:t>
            </a:r>
          </a:p>
          <a:p>
            <a:r>
              <a:rPr lang="nl-NL" dirty="0" smtClean="0"/>
              <a:t>Beginsituatie </a:t>
            </a:r>
            <a:r>
              <a:rPr lang="nl-NL" dirty="0"/>
              <a:t>uitschrijven</a:t>
            </a:r>
          </a:p>
          <a:p>
            <a:r>
              <a:rPr lang="nl-NL" dirty="0" smtClean="0"/>
              <a:t>1 </a:t>
            </a:r>
            <a:r>
              <a:rPr lang="nl-NL" dirty="0"/>
              <a:t>SMART-leerdoel opstellen en een activiteit uitwerken</a:t>
            </a:r>
          </a:p>
          <a:p>
            <a:r>
              <a:rPr lang="nl-NL" dirty="0" smtClean="0"/>
              <a:t>Welke </a:t>
            </a:r>
            <a:r>
              <a:rPr lang="nl-NL" dirty="0"/>
              <a:t>manier van begeleiden zou je toepassen? </a:t>
            </a:r>
            <a:r>
              <a:rPr lang="nl-NL" dirty="0" smtClean="0"/>
              <a:t>En waarom? (Onderbouwen) (Thema </a:t>
            </a:r>
            <a:r>
              <a:rPr lang="nl-NL" dirty="0"/>
              <a:t>11)</a:t>
            </a:r>
          </a:p>
          <a:p>
            <a:r>
              <a:rPr lang="nl-NL" dirty="0" smtClean="0"/>
              <a:t>Wat </a:t>
            </a:r>
            <a:r>
              <a:rPr lang="nl-NL" dirty="0"/>
              <a:t>zijn de mogelijkheden </a:t>
            </a:r>
            <a:r>
              <a:rPr lang="nl-NL" dirty="0" smtClean="0"/>
              <a:t>van </a:t>
            </a:r>
            <a:r>
              <a:rPr lang="nl-NL" dirty="0" err="1" smtClean="0"/>
              <a:t>Lislene</a:t>
            </a:r>
            <a:r>
              <a:rPr lang="nl-NL" dirty="0" smtClean="0"/>
              <a:t>? </a:t>
            </a:r>
            <a:r>
              <a:rPr lang="nl-NL" dirty="0"/>
              <a:t>(Thema 12)</a:t>
            </a:r>
          </a:p>
          <a:p>
            <a:r>
              <a:rPr lang="nl-NL" dirty="0" smtClean="0"/>
              <a:t>Hou </a:t>
            </a:r>
            <a:r>
              <a:rPr lang="nl-NL" dirty="0"/>
              <a:t>zou je </a:t>
            </a:r>
            <a:r>
              <a:rPr lang="nl-NL" dirty="0" err="1" smtClean="0"/>
              <a:t>Lislene</a:t>
            </a:r>
            <a:r>
              <a:rPr lang="nl-NL" dirty="0" smtClean="0"/>
              <a:t> </a:t>
            </a:r>
            <a:r>
              <a:rPr lang="nl-NL" dirty="0"/>
              <a:t>in </a:t>
            </a:r>
            <a:r>
              <a:rPr lang="nl-NL" dirty="0" smtClean="0"/>
              <a:t>haar </a:t>
            </a:r>
            <a:r>
              <a:rPr lang="nl-NL" dirty="0"/>
              <a:t>kracht kunnen </a:t>
            </a:r>
            <a:r>
              <a:rPr lang="nl-NL" dirty="0" smtClean="0"/>
              <a:t>zetten? Hoe zou jij haar motiveren/stimuleren? (Thema </a:t>
            </a:r>
            <a:r>
              <a:rPr lang="nl-NL" dirty="0"/>
              <a:t>13)</a:t>
            </a:r>
          </a:p>
          <a:p>
            <a:r>
              <a:rPr lang="nl-NL" dirty="0" smtClean="0"/>
              <a:t>Heeft jeugdzorg de juiste keuze gemaakt voor </a:t>
            </a:r>
            <a:r>
              <a:rPr lang="nl-NL" dirty="0" err="1" smtClean="0"/>
              <a:t>Lislene</a:t>
            </a:r>
            <a:r>
              <a:rPr lang="nl-NL" dirty="0" smtClean="0"/>
              <a:t>, waarom wel/niet? En heeft </a:t>
            </a:r>
            <a:r>
              <a:rPr lang="nl-NL" dirty="0" err="1" smtClean="0"/>
              <a:t>Lislene</a:t>
            </a:r>
            <a:r>
              <a:rPr lang="nl-NL" dirty="0" smtClean="0"/>
              <a:t> de juiste keuze gemaakt, waarom wel/niet?</a:t>
            </a:r>
          </a:p>
          <a:p>
            <a:r>
              <a:rPr lang="nl-NL" dirty="0" smtClean="0"/>
              <a:t>Wat zou jij </a:t>
            </a:r>
            <a:r>
              <a:rPr lang="nl-NL" dirty="0" err="1" smtClean="0"/>
              <a:t>Lislene</a:t>
            </a:r>
            <a:r>
              <a:rPr lang="nl-NL" dirty="0" smtClean="0"/>
              <a:t> nog willen meegeven of toezeggen?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37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Beginsituatie uitschrijven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57581" y="1671144"/>
            <a:ext cx="9182374" cy="4435366"/>
          </a:xfrm>
        </p:spPr>
        <p:txBody>
          <a:bodyPr>
            <a:normAutofit/>
          </a:bodyPr>
          <a:lstStyle/>
          <a:p>
            <a:r>
              <a:rPr lang="nl-NL" dirty="0" smtClean="0"/>
              <a:t>Verzamelt informatie over de cliënt</a:t>
            </a:r>
          </a:p>
          <a:p>
            <a:r>
              <a:rPr lang="nl-NL" dirty="0" smtClean="0"/>
              <a:t>Voorbeelden:</a:t>
            </a:r>
          </a:p>
          <a:p>
            <a:pPr lvl="1"/>
            <a:r>
              <a:rPr lang="nl-NL" dirty="0" smtClean="0"/>
              <a:t>Algemene informatie (stukje geschiedenis)</a:t>
            </a:r>
          </a:p>
          <a:p>
            <a:pPr lvl="1"/>
            <a:r>
              <a:rPr lang="nl-NL" dirty="0" smtClean="0"/>
              <a:t>Wat kan de cliënt wel/niet?</a:t>
            </a:r>
          </a:p>
          <a:p>
            <a:pPr lvl="1"/>
            <a:r>
              <a:rPr lang="nl-NL" dirty="0" smtClean="0"/>
              <a:t>Waarbij wil de cliënt ondersteuning ontvangen of waar is juist de ondersteuning nodig?</a:t>
            </a:r>
          </a:p>
          <a:p>
            <a:pPr lvl="1"/>
            <a:r>
              <a:rPr lang="nl-NL" dirty="0" smtClean="0"/>
              <a:t>Is er al eerder begeleiding geweest? Hoe is dit afgelopen?</a:t>
            </a:r>
          </a:p>
          <a:p>
            <a:pPr lvl="1"/>
            <a:r>
              <a:rPr lang="nl-NL" dirty="0" smtClean="0"/>
              <a:t>Wat zijn de ondersteuningsmogelijkheden?</a:t>
            </a:r>
          </a:p>
          <a:p>
            <a:pPr lvl="1"/>
            <a:r>
              <a:rPr lang="nl-NL" dirty="0" smtClean="0"/>
              <a:t>Budget/hulpmiddelen?</a:t>
            </a:r>
          </a:p>
          <a:p>
            <a:pPr lvl="1"/>
            <a:r>
              <a:rPr lang="nl-NL" dirty="0" smtClean="0"/>
              <a:t>Mogelijk binnen wet/regelgeving?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Belangrijk: Richt op mogelijkheden i.p.v. problemen!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369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Documentaire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www.npo.nl/2doc/14-09-2015/KN_1674018#1549eb498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Tot </a:t>
            </a:r>
            <a:r>
              <a:rPr lang="en-US" dirty="0" err="1" smtClean="0"/>
              <a:t>minuut</a:t>
            </a:r>
            <a:r>
              <a:rPr lang="en-US" dirty="0" smtClean="0"/>
              <a:t> 23 (tot de bel </a:t>
            </a:r>
            <a:r>
              <a:rPr lang="en-US" dirty="0" err="1" smtClean="0"/>
              <a:t>gaat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Volgende</a:t>
            </a:r>
            <a:r>
              <a:rPr lang="en-US" dirty="0" smtClean="0"/>
              <a:t> les </a:t>
            </a:r>
            <a:r>
              <a:rPr lang="en-US" dirty="0" err="1" smtClean="0"/>
              <a:t>kijken</a:t>
            </a:r>
            <a:r>
              <a:rPr lang="en-US" dirty="0" smtClean="0"/>
              <a:t> we de </a:t>
            </a:r>
            <a:r>
              <a:rPr lang="en-US" dirty="0" err="1" smtClean="0"/>
              <a:t>documentaire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Plenair</a:t>
            </a:r>
            <a:r>
              <a:rPr lang="en-US" dirty="0" smtClean="0"/>
              <a:t>: Wat </a:t>
            </a:r>
            <a:r>
              <a:rPr lang="en-US" dirty="0" err="1" smtClean="0"/>
              <a:t>weet</a:t>
            </a:r>
            <a:r>
              <a:rPr lang="en-US" dirty="0" smtClean="0"/>
              <a:t> je tot nu toe over </a:t>
            </a:r>
            <a:r>
              <a:rPr lang="en-US" dirty="0" err="1" smtClean="0"/>
              <a:t>Lislene</a:t>
            </a:r>
            <a:r>
              <a:rPr lang="en-US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9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Individueel 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2592" y="1751527"/>
            <a:ext cx="9122020" cy="4159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Eindopdracht: (minimaal 2a4)</a:t>
            </a:r>
          </a:p>
          <a:p>
            <a:r>
              <a:rPr lang="nl-NL" dirty="0" smtClean="0"/>
              <a:t>Beginsituatie </a:t>
            </a:r>
            <a:r>
              <a:rPr lang="nl-NL" dirty="0"/>
              <a:t>uitschrijven</a:t>
            </a:r>
          </a:p>
          <a:p>
            <a:r>
              <a:rPr lang="nl-NL" dirty="0"/>
              <a:t>1 SMART-leerdoel opstellen en een activiteit uitwerken</a:t>
            </a:r>
          </a:p>
          <a:p>
            <a:r>
              <a:rPr lang="nl-NL" dirty="0"/>
              <a:t>Welke manier van begeleiden zou je toepassen? En waarom? (Onderbouwen) (Thema 11)</a:t>
            </a:r>
          </a:p>
          <a:p>
            <a:r>
              <a:rPr lang="nl-NL" dirty="0"/>
              <a:t>Wat zijn de mogelijkheden van </a:t>
            </a:r>
            <a:r>
              <a:rPr lang="nl-NL" dirty="0" err="1"/>
              <a:t>Lislene</a:t>
            </a:r>
            <a:r>
              <a:rPr lang="nl-NL" dirty="0"/>
              <a:t>? (Thema 12)</a:t>
            </a:r>
          </a:p>
          <a:p>
            <a:r>
              <a:rPr lang="nl-NL" dirty="0"/>
              <a:t>Hou zou je </a:t>
            </a:r>
            <a:r>
              <a:rPr lang="nl-NL" dirty="0" err="1"/>
              <a:t>Lislene</a:t>
            </a:r>
            <a:r>
              <a:rPr lang="nl-NL" dirty="0"/>
              <a:t> in haar kracht kunnen zetten? Hoe zou jij haar motiveren/stimuleren? (Thema 13)</a:t>
            </a:r>
          </a:p>
          <a:p>
            <a:r>
              <a:rPr lang="nl-NL" dirty="0"/>
              <a:t>Heeft jeugdzorg de juiste keuze gemaakt voor </a:t>
            </a:r>
            <a:r>
              <a:rPr lang="nl-NL" dirty="0" err="1"/>
              <a:t>Lislene</a:t>
            </a:r>
            <a:r>
              <a:rPr lang="nl-NL" dirty="0"/>
              <a:t>, waarom wel/niet? En heeft </a:t>
            </a:r>
            <a:r>
              <a:rPr lang="nl-NL" dirty="0" err="1"/>
              <a:t>Lislene</a:t>
            </a:r>
            <a:r>
              <a:rPr lang="nl-NL" dirty="0"/>
              <a:t> de juiste keuze gemaakt, waarom wel/niet?</a:t>
            </a:r>
          </a:p>
          <a:p>
            <a:r>
              <a:rPr lang="nl-NL" dirty="0"/>
              <a:t>Wat zou jij </a:t>
            </a:r>
            <a:r>
              <a:rPr lang="nl-NL" dirty="0" err="1"/>
              <a:t>Lislene</a:t>
            </a:r>
            <a:r>
              <a:rPr lang="nl-NL" dirty="0"/>
              <a:t> nog willen meegeven of toezeggen?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00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Tips/tops</a:t>
            </a:r>
          </a:p>
          <a:p>
            <a:endParaRPr lang="nl-NL" dirty="0"/>
          </a:p>
          <a:p>
            <a:r>
              <a:rPr lang="nl-NL" dirty="0"/>
              <a:t>Vragen?</a:t>
            </a:r>
          </a:p>
          <a:p>
            <a:endParaRPr lang="nl-NL" dirty="0"/>
          </a:p>
          <a:p>
            <a:r>
              <a:rPr lang="nl-NL" dirty="0"/>
              <a:t>Volgende week</a:t>
            </a:r>
            <a:r>
              <a:rPr lang="nl-NL" dirty="0" smtClean="0"/>
              <a:t>: eindopdracht afmaken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047" y="1264555"/>
            <a:ext cx="25781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Sliert</Template>
  <TotalTime>214</TotalTime>
  <Words>442</Words>
  <Application>Microsoft Macintosh PowerPoint</Application>
  <PresentationFormat>Breedbeeld</PresentationFormat>
  <Paragraphs>77</Paragraphs>
  <Slides>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 3</vt:lpstr>
      <vt:lpstr>Arial</vt:lpstr>
      <vt:lpstr>Sliert</vt:lpstr>
      <vt:lpstr>Begeleiden</vt:lpstr>
      <vt:lpstr>Terugblik</vt:lpstr>
      <vt:lpstr>Vandaag</vt:lpstr>
      <vt:lpstr>Herhalingsopdracht</vt:lpstr>
      <vt:lpstr>Eindopdracht</vt:lpstr>
      <vt:lpstr>Beginsituatie uitschrijven</vt:lpstr>
      <vt:lpstr>Documentaire</vt:lpstr>
      <vt:lpstr>Individueel aan de slag</vt:lpstr>
      <vt:lpstr>Afsluiten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</dc:title>
  <dc:creator>Abma A, Arjan</dc:creator>
  <cp:lastModifiedBy>Abma A, Arjan</cp:lastModifiedBy>
  <cp:revision>9</cp:revision>
  <dcterms:created xsi:type="dcterms:W3CDTF">2018-01-20T09:45:27Z</dcterms:created>
  <dcterms:modified xsi:type="dcterms:W3CDTF">2018-01-20T13:20:02Z</dcterms:modified>
</cp:coreProperties>
</file>